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7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4E4BBC-F39A-45EF-BF11-1F8DCADFC2E1}" v="2" dt="2025-06-14T15:22:43.2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866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ny BARTHELEMY" userId="c07e0a1cdbdfa929" providerId="LiveId" clId="{5B3AE1DF-95E1-4BDA-8DC9-ABE9773E2610}"/>
    <pc:docChg chg="custSel addSld delSld modSld">
      <pc:chgData name="Antony BARTHELEMY" userId="c07e0a1cdbdfa929" providerId="LiveId" clId="{5B3AE1DF-95E1-4BDA-8DC9-ABE9773E2610}" dt="2025-04-29T19:36:37.571" v="860" actId="113"/>
      <pc:docMkLst>
        <pc:docMk/>
      </pc:docMkLst>
      <pc:sldChg chg="del">
        <pc:chgData name="Antony BARTHELEMY" userId="c07e0a1cdbdfa929" providerId="LiveId" clId="{5B3AE1DF-95E1-4BDA-8DC9-ABE9773E2610}" dt="2025-04-29T12:41:33.869" v="8" actId="2696"/>
        <pc:sldMkLst>
          <pc:docMk/>
          <pc:sldMk cId="3909080782" sldId="260"/>
        </pc:sldMkLst>
      </pc:sldChg>
      <pc:sldChg chg="del">
        <pc:chgData name="Antony BARTHELEMY" userId="c07e0a1cdbdfa929" providerId="LiveId" clId="{5B3AE1DF-95E1-4BDA-8DC9-ABE9773E2610}" dt="2025-04-29T13:01:33.572" v="332" actId="2696"/>
        <pc:sldMkLst>
          <pc:docMk/>
          <pc:sldMk cId="3650007694" sldId="261"/>
        </pc:sldMkLst>
      </pc:sldChg>
      <pc:sldChg chg="del">
        <pc:chgData name="Antony BARTHELEMY" userId="c07e0a1cdbdfa929" providerId="LiveId" clId="{5B3AE1DF-95E1-4BDA-8DC9-ABE9773E2610}" dt="2025-04-29T13:06:28.595" v="440" actId="2696"/>
        <pc:sldMkLst>
          <pc:docMk/>
          <pc:sldMk cId="3259463503" sldId="263"/>
        </pc:sldMkLst>
      </pc:sldChg>
      <pc:sldChg chg="del">
        <pc:chgData name="Antony BARTHELEMY" userId="c07e0a1cdbdfa929" providerId="LiveId" clId="{5B3AE1DF-95E1-4BDA-8DC9-ABE9773E2610}" dt="2025-04-29T13:25:13.693" v="537" actId="2696"/>
        <pc:sldMkLst>
          <pc:docMk/>
          <pc:sldMk cId="105384681" sldId="265"/>
        </pc:sldMkLst>
      </pc:sldChg>
      <pc:sldChg chg="del">
        <pc:chgData name="Antony BARTHELEMY" userId="c07e0a1cdbdfa929" providerId="LiveId" clId="{5B3AE1DF-95E1-4BDA-8DC9-ABE9773E2610}" dt="2025-04-29T13:25:16.461" v="538" actId="2696"/>
        <pc:sldMkLst>
          <pc:docMk/>
          <pc:sldMk cId="1006741831" sldId="266"/>
        </pc:sldMkLst>
      </pc:sldChg>
      <pc:sldChg chg="del">
        <pc:chgData name="Antony BARTHELEMY" userId="c07e0a1cdbdfa929" providerId="LiveId" clId="{5B3AE1DF-95E1-4BDA-8DC9-ABE9773E2610}" dt="2025-04-29T13:25:26.296" v="541" actId="2696"/>
        <pc:sldMkLst>
          <pc:docMk/>
          <pc:sldMk cId="1156224088" sldId="267"/>
        </pc:sldMkLst>
      </pc:sldChg>
      <pc:sldChg chg="del">
        <pc:chgData name="Antony BARTHELEMY" userId="c07e0a1cdbdfa929" providerId="LiveId" clId="{5B3AE1DF-95E1-4BDA-8DC9-ABE9773E2610}" dt="2025-04-29T13:25:22.866" v="540" actId="2696"/>
        <pc:sldMkLst>
          <pc:docMk/>
          <pc:sldMk cId="167735512" sldId="268"/>
        </pc:sldMkLst>
      </pc:sldChg>
      <pc:sldChg chg="del">
        <pc:chgData name="Antony BARTHELEMY" userId="c07e0a1cdbdfa929" providerId="LiveId" clId="{5B3AE1DF-95E1-4BDA-8DC9-ABE9773E2610}" dt="2025-04-29T13:25:29.293" v="542" actId="2696"/>
        <pc:sldMkLst>
          <pc:docMk/>
          <pc:sldMk cId="2353214953" sldId="269"/>
        </pc:sldMkLst>
      </pc:sldChg>
      <pc:sldChg chg="del">
        <pc:chgData name="Antony BARTHELEMY" userId="c07e0a1cdbdfa929" providerId="LiveId" clId="{5B3AE1DF-95E1-4BDA-8DC9-ABE9773E2610}" dt="2025-04-29T13:25:32.141" v="543" actId="2696"/>
        <pc:sldMkLst>
          <pc:docMk/>
          <pc:sldMk cId="753719760" sldId="270"/>
        </pc:sldMkLst>
      </pc:sldChg>
      <pc:sldChg chg="del">
        <pc:chgData name="Antony BARTHELEMY" userId="c07e0a1cdbdfa929" providerId="LiveId" clId="{5B3AE1DF-95E1-4BDA-8DC9-ABE9773E2610}" dt="2025-04-29T13:25:34.794" v="544" actId="2696"/>
        <pc:sldMkLst>
          <pc:docMk/>
          <pc:sldMk cId="276064508" sldId="271"/>
        </pc:sldMkLst>
      </pc:sldChg>
      <pc:sldChg chg="del">
        <pc:chgData name="Antony BARTHELEMY" userId="c07e0a1cdbdfa929" providerId="LiveId" clId="{5B3AE1DF-95E1-4BDA-8DC9-ABE9773E2610}" dt="2025-04-29T13:25:36.960" v="545" actId="2696"/>
        <pc:sldMkLst>
          <pc:docMk/>
          <pc:sldMk cId="1389909229" sldId="272"/>
        </pc:sldMkLst>
      </pc:sldChg>
      <pc:sldChg chg="del">
        <pc:chgData name="Antony BARTHELEMY" userId="c07e0a1cdbdfa929" providerId="LiveId" clId="{5B3AE1DF-95E1-4BDA-8DC9-ABE9773E2610}" dt="2025-04-29T13:25:18.837" v="539" actId="2696"/>
        <pc:sldMkLst>
          <pc:docMk/>
          <pc:sldMk cId="996291050" sldId="275"/>
        </pc:sldMkLst>
      </pc:sldChg>
      <pc:sldChg chg="modSp mod">
        <pc:chgData name="Antony BARTHELEMY" userId="c07e0a1cdbdfa929" providerId="LiveId" clId="{5B3AE1DF-95E1-4BDA-8DC9-ABE9773E2610}" dt="2025-04-29T13:13:47.174" v="485" actId="114"/>
        <pc:sldMkLst>
          <pc:docMk/>
          <pc:sldMk cId="3549540419" sldId="278"/>
        </pc:sldMkLst>
        <pc:spChg chg="mod">
          <ac:chgData name="Antony BARTHELEMY" userId="c07e0a1cdbdfa929" providerId="LiveId" clId="{5B3AE1DF-95E1-4BDA-8DC9-ABE9773E2610}" dt="2025-04-29T13:13:47.174" v="485" actId="114"/>
          <ac:spMkLst>
            <pc:docMk/>
            <pc:sldMk cId="3549540419" sldId="278"/>
            <ac:spMk id="7" creationId="{F4B62846-0D26-506F-D342-796E607984E1}"/>
          </ac:spMkLst>
        </pc:spChg>
      </pc:sldChg>
      <pc:sldChg chg="modSp mod">
        <pc:chgData name="Antony BARTHELEMY" userId="c07e0a1cdbdfa929" providerId="LiveId" clId="{5B3AE1DF-95E1-4BDA-8DC9-ABE9773E2610}" dt="2025-04-29T12:55:21.676" v="273" actId="20577"/>
        <pc:sldMkLst>
          <pc:docMk/>
          <pc:sldMk cId="2022165738" sldId="279"/>
        </pc:sldMkLst>
        <pc:spChg chg="mod">
          <ac:chgData name="Antony BARTHELEMY" userId="c07e0a1cdbdfa929" providerId="LiveId" clId="{5B3AE1DF-95E1-4BDA-8DC9-ABE9773E2610}" dt="2025-04-29T12:55:21.676" v="273" actId="20577"/>
          <ac:spMkLst>
            <pc:docMk/>
            <pc:sldMk cId="2022165738" sldId="279"/>
            <ac:spMk id="7" creationId="{46D03675-93F0-7D0C-FC5F-498ED0BADCC5}"/>
          </ac:spMkLst>
        </pc:spChg>
      </pc:sldChg>
      <pc:sldChg chg="addSp delSp modSp new mod setBg">
        <pc:chgData name="Antony BARTHELEMY" userId="c07e0a1cdbdfa929" providerId="LiveId" clId="{5B3AE1DF-95E1-4BDA-8DC9-ABE9773E2610}" dt="2025-04-29T12:46:52.461" v="186" actId="1076"/>
        <pc:sldMkLst>
          <pc:docMk/>
          <pc:sldMk cId="373384358" sldId="280"/>
        </pc:sldMkLst>
        <pc:spChg chg="add mod">
          <ac:chgData name="Antony BARTHELEMY" userId="c07e0a1cdbdfa929" providerId="LiveId" clId="{5B3AE1DF-95E1-4BDA-8DC9-ABE9773E2610}" dt="2025-04-29T12:46:26.356" v="178" actId="1076"/>
          <ac:spMkLst>
            <pc:docMk/>
            <pc:sldMk cId="373384358" sldId="280"/>
            <ac:spMk id="7" creationId="{307E6290-D53B-15A3-55F4-49388FE7BA82}"/>
          </ac:spMkLst>
        </pc:spChg>
        <pc:spChg chg="add">
          <ac:chgData name="Antony BARTHELEMY" userId="c07e0a1cdbdfa929" providerId="LiveId" clId="{5B3AE1DF-95E1-4BDA-8DC9-ABE9773E2610}" dt="2025-04-29T12:41:01.330" v="4" actId="26606"/>
          <ac:spMkLst>
            <pc:docMk/>
            <pc:sldMk cId="373384358" sldId="280"/>
            <ac:spMk id="10" creationId="{42A4FC2C-047E-45A5-965D-8E1E3BF09BC6}"/>
          </ac:spMkLst>
        </pc:spChg>
        <pc:graphicFrameChg chg="add mod modGraphic">
          <ac:chgData name="Antony BARTHELEMY" userId="c07e0a1cdbdfa929" providerId="LiveId" clId="{5B3AE1DF-95E1-4BDA-8DC9-ABE9773E2610}" dt="2025-04-29T12:42:41.958" v="36" actId="20577"/>
          <ac:graphicFrameMkLst>
            <pc:docMk/>
            <pc:sldMk cId="373384358" sldId="280"/>
            <ac:graphicFrameMk id="8" creationId="{D9706E6E-D2E3-BCA8-6C0A-BB996E19859D}"/>
          </ac:graphicFrameMkLst>
        </pc:graphicFrameChg>
        <pc:picChg chg="add mod">
          <ac:chgData name="Antony BARTHELEMY" userId="c07e0a1cdbdfa929" providerId="LiveId" clId="{5B3AE1DF-95E1-4BDA-8DC9-ABE9773E2610}" dt="2025-04-29T12:41:01.330" v="4" actId="26606"/>
          <ac:picMkLst>
            <pc:docMk/>
            <pc:sldMk cId="373384358" sldId="280"/>
            <ac:picMk id="5" creationId="{5B036212-2B22-665F-7CAB-3C4B2E29B4F3}"/>
          </ac:picMkLst>
        </pc:picChg>
        <pc:picChg chg="add mod">
          <ac:chgData name="Antony BARTHELEMY" userId="c07e0a1cdbdfa929" providerId="LiveId" clId="{5B3AE1DF-95E1-4BDA-8DC9-ABE9773E2610}" dt="2025-04-29T12:46:33.536" v="181" actId="1076"/>
          <ac:picMkLst>
            <pc:docMk/>
            <pc:sldMk cId="373384358" sldId="280"/>
            <ac:picMk id="11" creationId="{794FEDD0-1B45-CDC9-1B78-F81C6A3BEEA0}"/>
          </ac:picMkLst>
        </pc:picChg>
        <pc:picChg chg="add mod">
          <ac:chgData name="Antony BARTHELEMY" userId="c07e0a1cdbdfa929" providerId="LiveId" clId="{5B3AE1DF-95E1-4BDA-8DC9-ABE9773E2610}" dt="2025-04-29T12:46:52.461" v="186" actId="1076"/>
          <ac:picMkLst>
            <pc:docMk/>
            <pc:sldMk cId="373384358" sldId="280"/>
            <ac:picMk id="13" creationId="{92C9D3F7-3500-9B75-0B6D-2A56F56DD4F7}"/>
          </ac:picMkLst>
        </pc:picChg>
      </pc:sldChg>
      <pc:sldChg chg="addSp delSp modSp new mod setBg">
        <pc:chgData name="Antony BARTHELEMY" userId="c07e0a1cdbdfa929" providerId="LiveId" clId="{5B3AE1DF-95E1-4BDA-8DC9-ABE9773E2610}" dt="2025-04-29T12:55:09.932" v="253" actId="1076"/>
        <pc:sldMkLst>
          <pc:docMk/>
          <pc:sldMk cId="3648020937" sldId="281"/>
        </pc:sldMkLst>
        <pc:spChg chg="add mod">
          <ac:chgData name="Antony BARTHELEMY" userId="c07e0a1cdbdfa929" providerId="LiveId" clId="{5B3AE1DF-95E1-4BDA-8DC9-ABE9773E2610}" dt="2025-04-29T12:55:09.932" v="253" actId="1076"/>
          <ac:spMkLst>
            <pc:docMk/>
            <pc:sldMk cId="3648020937" sldId="281"/>
            <ac:spMk id="7" creationId="{28696F23-F58E-084C-4195-EA72EAF31671}"/>
          </ac:spMkLst>
        </pc:spChg>
        <pc:spChg chg="add">
          <ac:chgData name="Antony BARTHELEMY" userId="c07e0a1cdbdfa929" providerId="LiveId" clId="{5B3AE1DF-95E1-4BDA-8DC9-ABE9773E2610}" dt="2025-04-29T12:48:05.559" v="191" actId="26606"/>
          <ac:spMkLst>
            <pc:docMk/>
            <pc:sldMk cId="3648020937" sldId="281"/>
            <ac:spMk id="10" creationId="{42A4FC2C-047E-45A5-965D-8E1E3BF09BC6}"/>
          </ac:spMkLst>
        </pc:spChg>
        <pc:graphicFrameChg chg="add mod modGraphic">
          <ac:chgData name="Antony BARTHELEMY" userId="c07e0a1cdbdfa929" providerId="LiveId" clId="{5B3AE1DF-95E1-4BDA-8DC9-ABE9773E2610}" dt="2025-04-29T12:49:31.166" v="224" actId="20577"/>
          <ac:graphicFrameMkLst>
            <pc:docMk/>
            <pc:sldMk cId="3648020937" sldId="281"/>
            <ac:graphicFrameMk id="8" creationId="{EE8EB614-5054-BF37-9EE4-A7FA198AFC75}"/>
          </ac:graphicFrameMkLst>
        </pc:graphicFrameChg>
        <pc:picChg chg="add mod">
          <ac:chgData name="Antony BARTHELEMY" userId="c07e0a1cdbdfa929" providerId="LiveId" clId="{5B3AE1DF-95E1-4BDA-8DC9-ABE9773E2610}" dt="2025-04-29T12:48:05.559" v="191" actId="26606"/>
          <ac:picMkLst>
            <pc:docMk/>
            <pc:sldMk cId="3648020937" sldId="281"/>
            <ac:picMk id="5" creationId="{91B5B53B-86FD-540D-1008-AF5C827560F7}"/>
          </ac:picMkLst>
        </pc:picChg>
        <pc:picChg chg="add mod">
          <ac:chgData name="Antony BARTHELEMY" userId="c07e0a1cdbdfa929" providerId="LiveId" clId="{5B3AE1DF-95E1-4BDA-8DC9-ABE9773E2610}" dt="2025-04-29T12:52:08.718" v="233" actId="1076"/>
          <ac:picMkLst>
            <pc:docMk/>
            <pc:sldMk cId="3648020937" sldId="281"/>
            <ac:picMk id="11" creationId="{D62C57E2-28D9-F747-5A19-4B3984EB5798}"/>
          </ac:picMkLst>
        </pc:picChg>
        <pc:picChg chg="add mod">
          <ac:chgData name="Antony BARTHELEMY" userId="c07e0a1cdbdfa929" providerId="LiveId" clId="{5B3AE1DF-95E1-4BDA-8DC9-ABE9773E2610}" dt="2025-04-29T12:52:23.406" v="240" actId="1076"/>
          <ac:picMkLst>
            <pc:docMk/>
            <pc:sldMk cId="3648020937" sldId="281"/>
            <ac:picMk id="13" creationId="{76C6CE3B-44AB-3538-A216-54A75D31E801}"/>
          </ac:picMkLst>
        </pc:picChg>
        <pc:picChg chg="add mod">
          <ac:chgData name="Antony BARTHELEMY" userId="c07e0a1cdbdfa929" providerId="LiveId" clId="{5B3AE1DF-95E1-4BDA-8DC9-ABE9773E2610}" dt="2025-04-29T12:52:43.988" v="247" actId="14100"/>
          <ac:picMkLst>
            <pc:docMk/>
            <pc:sldMk cId="3648020937" sldId="281"/>
            <ac:picMk id="15" creationId="{385DD8AF-CB47-91F2-BB1B-7529D38AD41D}"/>
          </ac:picMkLst>
        </pc:picChg>
      </pc:sldChg>
      <pc:sldChg chg="addSp delSp modSp new mod setBg">
        <pc:chgData name="Antony BARTHELEMY" userId="c07e0a1cdbdfa929" providerId="LiveId" clId="{5B3AE1DF-95E1-4BDA-8DC9-ABE9773E2610}" dt="2025-04-29T13:01:27.339" v="331" actId="1076"/>
        <pc:sldMkLst>
          <pc:docMk/>
          <pc:sldMk cId="392136079" sldId="282"/>
        </pc:sldMkLst>
        <pc:spChg chg="add mod">
          <ac:chgData name="Antony BARTHELEMY" userId="c07e0a1cdbdfa929" providerId="LiveId" clId="{5B3AE1DF-95E1-4BDA-8DC9-ABE9773E2610}" dt="2025-04-29T12:56:33.039" v="309" actId="255"/>
          <ac:spMkLst>
            <pc:docMk/>
            <pc:sldMk cId="392136079" sldId="282"/>
            <ac:spMk id="7" creationId="{D3B19F8D-A360-6659-DF84-7EF436569415}"/>
          </ac:spMkLst>
        </pc:spChg>
        <pc:spChg chg="add">
          <ac:chgData name="Antony BARTHELEMY" userId="c07e0a1cdbdfa929" providerId="LiveId" clId="{5B3AE1DF-95E1-4BDA-8DC9-ABE9773E2610}" dt="2025-04-29T12:55:03.744" v="252" actId="26606"/>
          <ac:spMkLst>
            <pc:docMk/>
            <pc:sldMk cId="392136079" sldId="282"/>
            <ac:spMk id="10" creationId="{42A4FC2C-047E-45A5-965D-8E1E3BF09BC6}"/>
          </ac:spMkLst>
        </pc:spChg>
        <pc:graphicFrameChg chg="add mod modGraphic">
          <ac:chgData name="Antony BARTHELEMY" userId="c07e0a1cdbdfa929" providerId="LiveId" clId="{5B3AE1DF-95E1-4BDA-8DC9-ABE9773E2610}" dt="2025-04-29T12:56:27.071" v="308" actId="14100"/>
          <ac:graphicFrameMkLst>
            <pc:docMk/>
            <pc:sldMk cId="392136079" sldId="282"/>
            <ac:graphicFrameMk id="8" creationId="{27A710F0-F388-19B2-503D-3A7147F2D858}"/>
          </ac:graphicFrameMkLst>
        </pc:graphicFrameChg>
        <pc:picChg chg="add mod">
          <ac:chgData name="Antony BARTHELEMY" userId="c07e0a1cdbdfa929" providerId="LiveId" clId="{5B3AE1DF-95E1-4BDA-8DC9-ABE9773E2610}" dt="2025-04-29T12:55:03.744" v="252" actId="26606"/>
          <ac:picMkLst>
            <pc:docMk/>
            <pc:sldMk cId="392136079" sldId="282"/>
            <ac:picMk id="5" creationId="{A33E8990-C77D-7B4D-C3B5-581E8E2A3E2A}"/>
          </ac:picMkLst>
        </pc:picChg>
        <pc:picChg chg="add mod">
          <ac:chgData name="Antony BARTHELEMY" userId="c07e0a1cdbdfa929" providerId="LiveId" clId="{5B3AE1DF-95E1-4BDA-8DC9-ABE9773E2610}" dt="2025-04-29T12:58:18.178" v="316" actId="1076"/>
          <ac:picMkLst>
            <pc:docMk/>
            <pc:sldMk cId="392136079" sldId="282"/>
            <ac:picMk id="11" creationId="{2D225055-01F6-CD73-1552-E43431D23172}"/>
          </ac:picMkLst>
        </pc:picChg>
        <pc:picChg chg="add mod">
          <ac:chgData name="Antony BARTHELEMY" userId="c07e0a1cdbdfa929" providerId="LiveId" clId="{5B3AE1DF-95E1-4BDA-8DC9-ABE9773E2610}" dt="2025-04-29T12:58:41.473" v="327" actId="1076"/>
          <ac:picMkLst>
            <pc:docMk/>
            <pc:sldMk cId="392136079" sldId="282"/>
            <ac:picMk id="13" creationId="{20DA06BB-6A8D-83E6-6ABE-EB9DDF5286FB}"/>
          </ac:picMkLst>
        </pc:picChg>
        <pc:picChg chg="add mod">
          <ac:chgData name="Antony BARTHELEMY" userId="c07e0a1cdbdfa929" providerId="LiveId" clId="{5B3AE1DF-95E1-4BDA-8DC9-ABE9773E2610}" dt="2025-04-29T13:01:27.339" v="331" actId="1076"/>
          <ac:picMkLst>
            <pc:docMk/>
            <pc:sldMk cId="392136079" sldId="282"/>
            <ac:picMk id="15" creationId="{2FF868B9-7E65-B70B-F2CE-CFD1E072A3DB}"/>
          </ac:picMkLst>
        </pc:picChg>
      </pc:sldChg>
      <pc:sldChg chg="addSp delSp modSp new mod setBg">
        <pc:chgData name="Antony BARTHELEMY" userId="c07e0a1cdbdfa929" providerId="LiveId" clId="{5B3AE1DF-95E1-4BDA-8DC9-ABE9773E2610}" dt="2025-04-29T19:36:37.571" v="860" actId="113"/>
        <pc:sldMkLst>
          <pc:docMk/>
          <pc:sldMk cId="1657684073" sldId="283"/>
        </pc:sldMkLst>
        <pc:spChg chg="add mod">
          <ac:chgData name="Antony BARTHELEMY" userId="c07e0a1cdbdfa929" providerId="LiveId" clId="{5B3AE1DF-95E1-4BDA-8DC9-ABE9773E2610}" dt="2025-04-29T19:36:37.571" v="860" actId="113"/>
          <ac:spMkLst>
            <pc:docMk/>
            <pc:sldMk cId="1657684073" sldId="283"/>
            <ac:spMk id="8" creationId="{84AB3B14-A9B0-E234-4B95-122CBED2D2AE}"/>
          </ac:spMkLst>
        </pc:spChg>
        <pc:spChg chg="add">
          <ac:chgData name="Antony BARTHELEMY" userId="c07e0a1cdbdfa929" providerId="LiveId" clId="{5B3AE1DF-95E1-4BDA-8DC9-ABE9773E2610}" dt="2025-04-29T13:01:55.942" v="335" actId="26606"/>
          <ac:spMkLst>
            <pc:docMk/>
            <pc:sldMk cId="1657684073" sldId="283"/>
            <ac:spMk id="10" creationId="{42A4FC2C-047E-45A5-965D-8E1E3BF09BC6}"/>
          </ac:spMkLst>
        </pc:spChg>
        <pc:graphicFrameChg chg="add mod modGraphic">
          <ac:chgData name="Antony BARTHELEMY" userId="c07e0a1cdbdfa929" providerId="LiveId" clId="{5B3AE1DF-95E1-4BDA-8DC9-ABE9773E2610}" dt="2025-04-29T13:02:51.419" v="368" actId="14100"/>
          <ac:graphicFrameMkLst>
            <pc:docMk/>
            <pc:sldMk cId="1657684073" sldId="283"/>
            <ac:graphicFrameMk id="6" creationId="{2CDE805C-1E3F-3FDA-96FD-6927533C104C}"/>
          </ac:graphicFrameMkLst>
        </pc:graphicFrameChg>
        <pc:picChg chg="add mod">
          <ac:chgData name="Antony BARTHELEMY" userId="c07e0a1cdbdfa929" providerId="LiveId" clId="{5B3AE1DF-95E1-4BDA-8DC9-ABE9773E2610}" dt="2025-04-29T13:01:55.978" v="336" actId="27614"/>
          <ac:picMkLst>
            <pc:docMk/>
            <pc:sldMk cId="1657684073" sldId="283"/>
            <ac:picMk id="5" creationId="{3C07C2D4-0DBE-FE8F-6CA9-6D81C00375FF}"/>
          </ac:picMkLst>
        </pc:picChg>
        <pc:picChg chg="add mod">
          <ac:chgData name="Antony BARTHELEMY" userId="c07e0a1cdbdfa929" providerId="LiveId" clId="{5B3AE1DF-95E1-4BDA-8DC9-ABE9773E2610}" dt="2025-04-29T13:06:08.393" v="434" actId="1076"/>
          <ac:picMkLst>
            <pc:docMk/>
            <pc:sldMk cId="1657684073" sldId="283"/>
            <ac:picMk id="11" creationId="{8588F426-1FF8-9518-5588-1E897EC64A30}"/>
          </ac:picMkLst>
        </pc:picChg>
        <pc:picChg chg="add mod">
          <ac:chgData name="Antony BARTHELEMY" userId="c07e0a1cdbdfa929" providerId="LiveId" clId="{5B3AE1DF-95E1-4BDA-8DC9-ABE9773E2610}" dt="2025-04-29T13:06:05.261" v="432" actId="1076"/>
          <ac:picMkLst>
            <pc:docMk/>
            <pc:sldMk cId="1657684073" sldId="283"/>
            <ac:picMk id="13" creationId="{583FAA3A-B904-4A7E-F127-9E5073192BC6}"/>
          </ac:picMkLst>
        </pc:picChg>
        <pc:picChg chg="add mod">
          <ac:chgData name="Antony BARTHELEMY" userId="c07e0a1cdbdfa929" providerId="LiveId" clId="{5B3AE1DF-95E1-4BDA-8DC9-ABE9773E2610}" dt="2025-04-29T19:35:58.523" v="847" actId="1076"/>
          <ac:picMkLst>
            <pc:docMk/>
            <pc:sldMk cId="1657684073" sldId="283"/>
            <ac:picMk id="15" creationId="{96E8A133-4AA1-E45C-2F1B-88093473D012}"/>
          </ac:picMkLst>
        </pc:picChg>
      </pc:sldChg>
      <pc:sldChg chg="addSp delSp modSp new mod setBg">
        <pc:chgData name="Antony BARTHELEMY" userId="c07e0a1cdbdfa929" providerId="LiveId" clId="{5B3AE1DF-95E1-4BDA-8DC9-ABE9773E2610}" dt="2025-04-29T13:22:51.978" v="536" actId="1076"/>
        <pc:sldMkLst>
          <pc:docMk/>
          <pc:sldMk cId="298688061" sldId="284"/>
        </pc:sldMkLst>
        <pc:spChg chg="add mod">
          <ac:chgData name="Antony BARTHELEMY" userId="c07e0a1cdbdfa929" providerId="LiveId" clId="{5B3AE1DF-95E1-4BDA-8DC9-ABE9773E2610}" dt="2025-04-29T13:22:11.008" v="517" actId="20577"/>
          <ac:spMkLst>
            <pc:docMk/>
            <pc:sldMk cId="298688061" sldId="284"/>
            <ac:spMk id="9" creationId="{E3CC8199-4065-1D98-5713-5601481CC681}"/>
          </ac:spMkLst>
        </pc:spChg>
        <pc:spChg chg="add">
          <ac:chgData name="Antony BARTHELEMY" userId="c07e0a1cdbdfa929" providerId="LiveId" clId="{5B3AE1DF-95E1-4BDA-8DC9-ABE9773E2610}" dt="2025-04-29T13:06:44.518" v="444" actId="26606"/>
          <ac:spMkLst>
            <pc:docMk/>
            <pc:sldMk cId="298688061" sldId="284"/>
            <ac:spMk id="10" creationId="{42A4FC2C-047E-45A5-965D-8E1E3BF09BC6}"/>
          </ac:spMkLst>
        </pc:spChg>
        <pc:graphicFrameChg chg="add mod modGraphic">
          <ac:chgData name="Antony BARTHELEMY" userId="c07e0a1cdbdfa929" providerId="LiveId" clId="{5B3AE1DF-95E1-4BDA-8DC9-ABE9773E2610}" dt="2025-04-29T13:22:22.605" v="522" actId="20577"/>
          <ac:graphicFrameMkLst>
            <pc:docMk/>
            <pc:sldMk cId="298688061" sldId="284"/>
            <ac:graphicFrameMk id="11" creationId="{189D6E41-7165-DE4C-588C-ABA1DD2DBB10}"/>
          </ac:graphicFrameMkLst>
        </pc:graphicFrameChg>
        <pc:picChg chg="add mod">
          <ac:chgData name="Antony BARTHELEMY" userId="c07e0a1cdbdfa929" providerId="LiveId" clId="{5B3AE1DF-95E1-4BDA-8DC9-ABE9773E2610}" dt="2025-04-29T13:06:44.518" v="444" actId="26606"/>
          <ac:picMkLst>
            <pc:docMk/>
            <pc:sldMk cId="298688061" sldId="284"/>
            <ac:picMk id="5" creationId="{C0A5D941-290F-74AC-896F-7D64066513D9}"/>
          </ac:picMkLst>
        </pc:picChg>
        <pc:picChg chg="add mod">
          <ac:chgData name="Antony BARTHELEMY" userId="c07e0a1cdbdfa929" providerId="LiveId" clId="{5B3AE1DF-95E1-4BDA-8DC9-ABE9773E2610}" dt="2025-04-29T13:22:49.392" v="535" actId="1076"/>
          <ac:picMkLst>
            <pc:docMk/>
            <pc:sldMk cId="298688061" sldId="284"/>
            <ac:picMk id="13" creationId="{C1948FC4-BB39-9E62-B43A-C5BA95D5F480}"/>
          </ac:picMkLst>
        </pc:picChg>
        <pc:picChg chg="add mod">
          <ac:chgData name="Antony BARTHELEMY" userId="c07e0a1cdbdfa929" providerId="LiveId" clId="{5B3AE1DF-95E1-4BDA-8DC9-ABE9773E2610}" dt="2025-04-29T13:22:51.978" v="536" actId="1076"/>
          <ac:picMkLst>
            <pc:docMk/>
            <pc:sldMk cId="298688061" sldId="284"/>
            <ac:picMk id="15" creationId="{0D6FDE01-A672-B1FD-2843-007E5B2326C9}"/>
          </ac:picMkLst>
        </pc:picChg>
      </pc:sldChg>
      <pc:sldChg chg="addSp delSp modSp new mod setBg">
        <pc:chgData name="Antony BARTHELEMY" userId="c07e0a1cdbdfa929" providerId="LiveId" clId="{5B3AE1DF-95E1-4BDA-8DC9-ABE9773E2610}" dt="2025-04-29T13:35:53.092" v="826" actId="14100"/>
        <pc:sldMkLst>
          <pc:docMk/>
          <pc:sldMk cId="2243400004" sldId="285"/>
        </pc:sldMkLst>
        <pc:spChg chg="add mod">
          <ac:chgData name="Antony BARTHELEMY" userId="c07e0a1cdbdfa929" providerId="LiveId" clId="{5B3AE1DF-95E1-4BDA-8DC9-ABE9773E2610}" dt="2025-04-29T13:35:50.070" v="825" actId="207"/>
          <ac:spMkLst>
            <pc:docMk/>
            <pc:sldMk cId="2243400004" sldId="285"/>
            <ac:spMk id="7" creationId="{D287FB21-1E6A-1787-3B9A-A64BEE973707}"/>
          </ac:spMkLst>
        </pc:spChg>
        <pc:spChg chg="add">
          <ac:chgData name="Antony BARTHELEMY" userId="c07e0a1cdbdfa929" providerId="LiveId" clId="{5B3AE1DF-95E1-4BDA-8DC9-ABE9773E2610}" dt="2025-04-29T13:25:52.127" v="549" actId="26606"/>
          <ac:spMkLst>
            <pc:docMk/>
            <pc:sldMk cId="2243400004" sldId="285"/>
            <ac:spMk id="10" creationId="{42A4FC2C-047E-45A5-965D-8E1E3BF09BC6}"/>
          </ac:spMkLst>
        </pc:spChg>
        <pc:graphicFrameChg chg="add mod modGraphic">
          <ac:chgData name="Antony BARTHELEMY" userId="c07e0a1cdbdfa929" providerId="LiveId" clId="{5B3AE1DF-95E1-4BDA-8DC9-ABE9773E2610}" dt="2025-04-29T13:27:32.322" v="582" actId="255"/>
          <ac:graphicFrameMkLst>
            <pc:docMk/>
            <pc:sldMk cId="2243400004" sldId="285"/>
            <ac:graphicFrameMk id="8" creationId="{561BA08B-986E-C43B-85FD-3E26CA89C4B7}"/>
          </ac:graphicFrameMkLst>
        </pc:graphicFrameChg>
        <pc:picChg chg="add mod">
          <ac:chgData name="Antony BARTHELEMY" userId="c07e0a1cdbdfa929" providerId="LiveId" clId="{5B3AE1DF-95E1-4BDA-8DC9-ABE9773E2610}" dt="2025-04-29T13:25:52.127" v="549" actId="26606"/>
          <ac:picMkLst>
            <pc:docMk/>
            <pc:sldMk cId="2243400004" sldId="285"/>
            <ac:picMk id="5" creationId="{B0E95F91-C715-04CC-82F5-2B382FA8F39A}"/>
          </ac:picMkLst>
        </pc:picChg>
        <pc:picChg chg="add mod">
          <ac:chgData name="Antony BARTHELEMY" userId="c07e0a1cdbdfa929" providerId="LiveId" clId="{5B3AE1DF-95E1-4BDA-8DC9-ABE9773E2610}" dt="2025-04-29T13:35:53.092" v="826" actId="14100"/>
          <ac:picMkLst>
            <pc:docMk/>
            <pc:sldMk cId="2243400004" sldId="285"/>
            <ac:picMk id="11" creationId="{66313A6D-C9EF-45C4-51E4-2C2F946E0C6C}"/>
          </ac:picMkLst>
        </pc:picChg>
      </pc:sldChg>
    </pc:docChg>
  </pc:docChgLst>
  <pc:docChgLst>
    <pc:chgData name="Antony BARTHELEMY" userId="c07e0a1cdbdfa929" providerId="LiveId" clId="{DD4E4BBC-F39A-45EF-BF11-1F8DCADFC2E1}"/>
    <pc:docChg chg="undo custSel modSld">
      <pc:chgData name="Antony BARTHELEMY" userId="c07e0a1cdbdfa929" providerId="LiveId" clId="{DD4E4BBC-F39A-45EF-BF11-1F8DCADFC2E1}" dt="2025-06-14T15:22:42.857" v="5" actId="1076"/>
      <pc:docMkLst>
        <pc:docMk/>
      </pc:docMkLst>
      <pc:sldChg chg="modSp mod">
        <pc:chgData name="Antony BARTHELEMY" userId="c07e0a1cdbdfa929" providerId="LiveId" clId="{DD4E4BBC-F39A-45EF-BF11-1F8DCADFC2E1}" dt="2025-06-14T15:22:42.857" v="5" actId="1076"/>
        <pc:sldMkLst>
          <pc:docMk/>
          <pc:sldMk cId="373384358" sldId="280"/>
        </pc:sldMkLst>
        <pc:spChg chg="mod">
          <ac:chgData name="Antony BARTHELEMY" userId="c07e0a1cdbdfa929" providerId="LiveId" clId="{DD4E4BBC-F39A-45EF-BF11-1F8DCADFC2E1}" dt="2025-06-14T15:22:41.643" v="3" actId="1076"/>
          <ac:spMkLst>
            <pc:docMk/>
            <pc:sldMk cId="373384358" sldId="280"/>
            <ac:spMk id="2" creationId="{4CA01022-46ED-22A7-16C4-BF3ACBEE7F58}"/>
          </ac:spMkLst>
        </pc:spChg>
        <pc:picChg chg="mod">
          <ac:chgData name="Antony BARTHELEMY" userId="c07e0a1cdbdfa929" providerId="LiveId" clId="{DD4E4BBC-F39A-45EF-BF11-1F8DCADFC2E1}" dt="2025-06-14T15:22:42.857" v="5" actId="1076"/>
          <ac:picMkLst>
            <pc:docMk/>
            <pc:sldMk cId="373384358" sldId="280"/>
            <ac:picMk id="11" creationId="{794FEDD0-1B45-CDC9-1B78-F81C6A3BEEA0}"/>
          </ac:picMkLst>
        </pc:picChg>
        <pc:picChg chg="mod">
          <ac:chgData name="Antony BARTHELEMY" userId="c07e0a1cdbdfa929" providerId="LiveId" clId="{DD4E4BBC-F39A-45EF-BF11-1F8DCADFC2E1}" dt="2025-06-14T15:22:42.473" v="4" actId="1076"/>
          <ac:picMkLst>
            <pc:docMk/>
            <pc:sldMk cId="373384358" sldId="280"/>
            <ac:picMk id="13" creationId="{92C9D3F7-3500-9B75-0B6D-2A56F56DD4F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GF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E0B924-9581-4BE0-B362-157F9CF6D987}" type="datetimeFigureOut">
              <a:rPr lang="fr-GF" smtClean="0"/>
              <a:t>14/06/2025</a:t>
            </a:fld>
            <a:endParaRPr lang="fr-GF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GF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GF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GF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5A58D-FA45-4375-8778-69C86C61FE7F}" type="slidenum">
              <a:rPr lang="fr-GF" smtClean="0"/>
              <a:t>‹N°›</a:t>
            </a:fld>
            <a:endParaRPr lang="fr-GF"/>
          </a:p>
        </p:txBody>
      </p:sp>
    </p:spTree>
    <p:extLst>
      <p:ext uri="{BB962C8B-B14F-4D97-AF65-F5344CB8AC3E}">
        <p14:creationId xmlns:p14="http://schemas.microsoft.com/office/powerpoint/2010/main" val="1805726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A0BA4-B298-42CD-B6C0-2A16F71CF369}" type="datetimeFigureOut">
              <a:rPr lang="fr-FR" smtClean="0"/>
              <a:t>14/06/2025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D192F-AC53-4B25-9E03-441FC9994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0060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A0BA4-B298-42CD-B6C0-2A16F71CF369}" type="datetimeFigureOut">
              <a:rPr lang="fr-FR" smtClean="0"/>
              <a:t>14/06/2025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D192F-AC53-4B25-9E03-441FC9994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4043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A0BA4-B298-42CD-B6C0-2A16F71CF369}" type="datetimeFigureOut">
              <a:rPr lang="fr-FR" smtClean="0"/>
              <a:t>14/06/2025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D192F-AC53-4B25-9E03-441FC9994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6937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A0BA4-B298-42CD-B6C0-2A16F71CF369}" type="datetimeFigureOut">
              <a:rPr lang="fr-FR" smtClean="0"/>
              <a:t>14/06/2025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D192F-AC53-4B25-9E03-441FC9994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7551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A0BA4-B298-42CD-B6C0-2A16F71CF369}" type="datetimeFigureOut">
              <a:rPr lang="fr-FR" smtClean="0"/>
              <a:t>14/06/2025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D192F-AC53-4B25-9E03-441FC9994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6337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A0BA4-B298-42CD-B6C0-2A16F71CF369}" type="datetimeFigureOut">
              <a:rPr lang="fr-FR" smtClean="0"/>
              <a:t>14/06/2025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D192F-AC53-4B25-9E03-441FC9994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6003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A0BA4-B298-42CD-B6C0-2A16F71CF369}" type="datetimeFigureOut">
              <a:rPr lang="fr-FR" smtClean="0"/>
              <a:t>14/06/2025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D192F-AC53-4B25-9E03-441FC9994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7646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A0BA4-B298-42CD-B6C0-2A16F71CF369}" type="datetimeFigureOut">
              <a:rPr lang="fr-FR" smtClean="0"/>
              <a:t>14/06/2025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D192F-AC53-4B25-9E03-441FC9994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5016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A0BA4-B298-42CD-B6C0-2A16F71CF369}" type="datetimeFigureOut">
              <a:rPr lang="fr-FR" smtClean="0"/>
              <a:t>14/06/2025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D192F-AC53-4B25-9E03-441FC9994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451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A0BA4-B298-42CD-B6C0-2A16F71CF369}" type="datetimeFigureOut">
              <a:rPr lang="fr-FR" smtClean="0"/>
              <a:t>14/06/2025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D192F-AC53-4B25-9E03-441FC9994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6031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A0BA4-B298-42CD-B6C0-2A16F71CF369}" type="datetimeFigureOut">
              <a:rPr lang="fr-FR" smtClean="0"/>
              <a:t>14/06/2025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D192F-AC53-4B25-9E03-441FC9994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0028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A0BA4-B298-42CD-B6C0-2A16F71CF369}" type="datetimeFigureOut">
              <a:rPr lang="fr-FR" smtClean="0"/>
              <a:t>14/06/2025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D192F-AC53-4B25-9E03-441FC9994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9187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Espace réservé du contenu 8" descr="Une image contenant texte, feu d’artifice, gâteau d’anniversaire, affiche&#10;&#10;Le contenu généré par l’IA peut être incorrect.">
            <a:extLst>
              <a:ext uri="{FF2B5EF4-FFF2-40B4-BE49-F238E27FC236}">
                <a16:creationId xmlns:a16="http://schemas.microsoft.com/office/drawing/2014/main" id="{E7F54DEA-63F4-74A3-5CEB-14C131819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98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 descr="Une image contenant texte, capture d’écran, graphisme, enveloppe&#10;&#10;Le contenu généré par l’IA peut être incorrect.">
            <a:extLst>
              <a:ext uri="{FF2B5EF4-FFF2-40B4-BE49-F238E27FC236}">
                <a16:creationId xmlns:a16="http://schemas.microsoft.com/office/drawing/2014/main" id="{B0E95F91-C715-04CC-82F5-2B382FA8F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287FB21-1E6A-1787-3B9A-A64BEE973707}"/>
              </a:ext>
            </a:extLst>
          </p:cNvPr>
          <p:cNvSpPr txBox="1"/>
          <p:nvPr/>
        </p:nvSpPr>
        <p:spPr>
          <a:xfrm>
            <a:off x="2083323" y="1665544"/>
            <a:ext cx="6419654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Petit déjeuner à l’hôtel </a:t>
            </a:r>
          </a:p>
          <a:p>
            <a:endParaRPr lang="fr-FR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Journée libre </a:t>
            </a: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Journée Shopping</a:t>
            </a: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Visite de la ville  </a:t>
            </a:r>
          </a:p>
          <a:p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2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Déjeuner libre </a:t>
            </a:r>
          </a:p>
          <a:p>
            <a:r>
              <a:rPr lang="fr-FR" sz="12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Diner libre </a:t>
            </a:r>
          </a:p>
          <a:p>
            <a:endParaRPr lang="fr-FR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Départ pour Oyapock dans un bus de nuit</a:t>
            </a: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Ensuite pour Saint-Georges de l’Oyapock </a:t>
            </a: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Puis pour Cayenne au stade Georges Chaumet</a:t>
            </a:r>
          </a:p>
          <a:p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200" b="1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Bonne Année de la part de Club Voyage Event  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561BA08B-986E-C43B-85FD-3E26CA89C4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925741"/>
              </p:ext>
            </p:extLst>
          </p:nvPr>
        </p:nvGraphicFramePr>
        <p:xfrm>
          <a:off x="1985913" y="1217891"/>
          <a:ext cx="6818722" cy="299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8722">
                  <a:extLst>
                    <a:ext uri="{9D8B030D-6E8A-4147-A177-3AD203B41FA5}">
                      <a16:colId xmlns:a16="http://schemas.microsoft.com/office/drawing/2014/main" val="3497847725"/>
                    </a:ext>
                  </a:extLst>
                </a:gridCol>
              </a:tblGrid>
              <a:tr h="299824">
                <a:tc>
                  <a:txBody>
                    <a:bodyPr/>
                    <a:lstStyle/>
                    <a:p>
                      <a:r>
                        <a:rPr lang="fr-FR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 9 : MACAPA 02/01</a:t>
                      </a:r>
                      <a:endParaRPr lang="fr-GF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297071"/>
                  </a:ext>
                </a:extLst>
              </a:tr>
            </a:tbl>
          </a:graphicData>
        </a:graphic>
      </p:graphicFrame>
      <p:pic>
        <p:nvPicPr>
          <p:cNvPr id="11" name="Image 10" descr="Une image contenant plein air, route, nuage, véhicule&#10;&#10;Le contenu généré par l’IA peut être incorrect.">
            <a:extLst>
              <a:ext uri="{FF2B5EF4-FFF2-40B4-BE49-F238E27FC236}">
                <a16:creationId xmlns:a16="http://schemas.microsoft.com/office/drawing/2014/main" id="{66313A6D-C9EF-45C4-51E4-2C2F946E0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936" y="4862279"/>
            <a:ext cx="3232822" cy="178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00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 descr="Une image contenant texte, capture d’écran, graphisme, enveloppe&#10;&#10;Le contenu généré par l’IA peut être incorrect.">
            <a:extLst>
              <a:ext uri="{FF2B5EF4-FFF2-40B4-BE49-F238E27FC236}">
                <a16:creationId xmlns:a16="http://schemas.microsoft.com/office/drawing/2014/main" id="{70F4571B-9D20-8FBC-EAB3-F0706386E9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0"/>
            <a:ext cx="9143980" cy="685671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B40DDE4-6734-61C7-9616-0DB0C410EBEA}"/>
              </a:ext>
            </a:extLst>
          </p:cNvPr>
          <p:cNvSpPr txBox="1"/>
          <p:nvPr/>
        </p:nvSpPr>
        <p:spPr>
          <a:xfrm>
            <a:off x="3780147" y="1272618"/>
            <a:ext cx="553353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accent6"/>
                </a:solidFill>
              </a:rPr>
              <a:t>REVEILLON DU NOUVEL AN</a:t>
            </a:r>
          </a:p>
          <a:p>
            <a:pPr algn="ctr"/>
            <a:r>
              <a:rPr lang="fr-FR" sz="2800" b="1" dirty="0">
                <a:solidFill>
                  <a:schemeClr val="accent6"/>
                </a:solidFill>
              </a:rPr>
              <a:t> MACAPA AU BRESIL 2025</a:t>
            </a:r>
          </a:p>
          <a:p>
            <a:pPr algn="ctr"/>
            <a:r>
              <a:rPr lang="fr-FR" sz="2800" b="1" dirty="0">
                <a:solidFill>
                  <a:schemeClr val="accent6"/>
                </a:solidFill>
              </a:rPr>
              <a:t>8 jours et 7 nuits </a:t>
            </a:r>
          </a:p>
        </p:txBody>
      </p:sp>
      <p:pic>
        <p:nvPicPr>
          <p:cNvPr id="9" name="Image 8" descr="Une image contenant carte, texte&#10;&#10;Le contenu généré par l’IA peut être incorrect.">
            <a:extLst>
              <a:ext uri="{FF2B5EF4-FFF2-40B4-BE49-F238E27FC236}">
                <a16:creationId xmlns:a16="http://schemas.microsoft.com/office/drawing/2014/main" id="{888FF9DD-43CC-05C7-94A0-581715874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656" y="1180205"/>
            <a:ext cx="2631650" cy="1935275"/>
          </a:xfrm>
          <a:prstGeom prst="rect">
            <a:avLst/>
          </a:prstGeom>
        </p:spPr>
      </p:pic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8DF69891-9886-B1E6-78E0-5E674E4DBF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575992"/>
              </p:ext>
            </p:extLst>
          </p:nvPr>
        </p:nvGraphicFramePr>
        <p:xfrm>
          <a:off x="2957230" y="3800296"/>
          <a:ext cx="5533534" cy="2371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8252">
                  <a:extLst>
                    <a:ext uri="{9D8B030D-6E8A-4147-A177-3AD203B41FA5}">
                      <a16:colId xmlns:a16="http://schemas.microsoft.com/office/drawing/2014/main" val="1767171018"/>
                    </a:ext>
                  </a:extLst>
                </a:gridCol>
                <a:gridCol w="4495282">
                  <a:extLst>
                    <a:ext uri="{9D8B030D-6E8A-4147-A177-3AD203B41FA5}">
                      <a16:colId xmlns:a16="http://schemas.microsoft.com/office/drawing/2014/main" val="3720936408"/>
                    </a:ext>
                  </a:extLst>
                </a:gridCol>
              </a:tblGrid>
              <a:tr h="322385">
                <a:tc>
                  <a:txBody>
                    <a:bodyPr/>
                    <a:lstStyle/>
                    <a:p>
                      <a:r>
                        <a:rPr lang="fr-FR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 1: 26/10</a:t>
                      </a:r>
                      <a:endParaRPr lang="fr-GF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CAYENNE – MACAPA</a:t>
                      </a:r>
                      <a:endParaRPr lang="fr-GF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556231"/>
                  </a:ext>
                </a:extLst>
              </a:tr>
              <a:tr h="277793">
                <a:tc>
                  <a:txBody>
                    <a:bodyPr/>
                    <a:lstStyle/>
                    <a:p>
                      <a:r>
                        <a:rPr lang="fr-FR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 2 : 27/12</a:t>
                      </a:r>
                      <a:endParaRPr lang="fr-GF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MACAPA</a:t>
                      </a:r>
                      <a:endParaRPr lang="fr-GF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4471302"/>
                  </a:ext>
                </a:extLst>
              </a:tr>
              <a:tr h="277792">
                <a:tc>
                  <a:txBody>
                    <a:bodyPr/>
                    <a:lstStyle/>
                    <a:p>
                      <a:r>
                        <a:rPr lang="fr-FR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 3 : 28/12</a:t>
                      </a:r>
                      <a:endParaRPr lang="fr-GF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MACAPA</a:t>
                      </a:r>
                      <a:endParaRPr lang="fr-GF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6215088"/>
                  </a:ext>
                </a:extLst>
              </a:tr>
              <a:tr h="289367">
                <a:tc>
                  <a:txBody>
                    <a:bodyPr/>
                    <a:lstStyle/>
                    <a:p>
                      <a:r>
                        <a:rPr lang="fr-FR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 4 : 29/12 </a:t>
                      </a:r>
                      <a:endParaRPr lang="fr-GF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MACAPA</a:t>
                      </a:r>
                      <a:endParaRPr lang="fr-GF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381828"/>
                  </a:ext>
                </a:extLst>
              </a:tr>
              <a:tr h="277793">
                <a:tc>
                  <a:txBody>
                    <a:bodyPr/>
                    <a:lstStyle/>
                    <a:p>
                      <a:r>
                        <a:rPr lang="fr-FR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 5 : 30/12 </a:t>
                      </a:r>
                      <a:endParaRPr lang="fr-GF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MACAPA</a:t>
                      </a:r>
                      <a:endParaRPr lang="fr-GF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7646529"/>
                  </a:ext>
                </a:extLst>
              </a:tr>
              <a:tr h="277792">
                <a:tc>
                  <a:txBody>
                    <a:bodyPr/>
                    <a:lstStyle/>
                    <a:p>
                      <a:r>
                        <a:rPr lang="fr-FR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 6 : 31/12 </a:t>
                      </a:r>
                      <a:endParaRPr lang="fr-GF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MACAPA</a:t>
                      </a:r>
                      <a:endParaRPr lang="fr-GF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955537"/>
                  </a:ext>
                </a:extLst>
              </a:tr>
              <a:tr h="289367">
                <a:tc>
                  <a:txBody>
                    <a:bodyPr/>
                    <a:lstStyle/>
                    <a:p>
                      <a:r>
                        <a:rPr lang="fr-FR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 7 : 01/01 </a:t>
                      </a:r>
                      <a:endParaRPr lang="fr-GF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MACAPA</a:t>
                      </a:r>
                      <a:endParaRPr lang="fr-GF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303533"/>
                  </a:ext>
                </a:extLst>
              </a:tr>
              <a:tr h="359317">
                <a:tc>
                  <a:txBody>
                    <a:bodyPr/>
                    <a:lstStyle/>
                    <a:p>
                      <a:r>
                        <a:rPr lang="fr-FR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 8 : 02/01 </a:t>
                      </a:r>
                      <a:endParaRPr lang="fr-GF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MACAPA – CAYENNE </a:t>
                      </a:r>
                      <a:endParaRPr lang="fr-GF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4613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9461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 descr="Une image contenant texte, capture d’écran, graphisme, enveloppe">
            <a:extLst>
              <a:ext uri="{FF2B5EF4-FFF2-40B4-BE49-F238E27FC236}">
                <a16:creationId xmlns:a16="http://schemas.microsoft.com/office/drawing/2014/main" id="{1281253F-1E68-3ED9-7888-05AE00848F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0"/>
            <a:ext cx="9143980" cy="685671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4B62846-0D26-506F-D342-796E607984E1}"/>
              </a:ext>
            </a:extLst>
          </p:cNvPr>
          <p:cNvSpPr txBox="1"/>
          <p:nvPr/>
        </p:nvSpPr>
        <p:spPr>
          <a:xfrm>
            <a:off x="2013993" y="1808560"/>
            <a:ext cx="6551272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Départ du stade Georges-Chaumet pour Saint-Georges</a:t>
            </a: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Arrivé à Saint-Georges de l’Oyapock, traverser du pont l’Oyapock,</a:t>
            </a: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Arrêt aux frontières brésiliennes, réalisation des formalités</a:t>
            </a:r>
          </a:p>
          <a:p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Arrêt à Oyapock pour pouvoir se restaurer </a:t>
            </a: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Départ de Oyapock pour Macapa en bus de nuit</a:t>
            </a:r>
          </a:p>
          <a:p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2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Déjeuner libre </a:t>
            </a:r>
          </a:p>
          <a:p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Arrivé à Macapa de nuit, réalisation de l’enregistrement à l’hôtel</a:t>
            </a: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Soirée libre </a:t>
            </a:r>
          </a:p>
          <a:p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2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Diner libre  </a:t>
            </a:r>
          </a:p>
          <a:p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F9F79B5A-3C01-28E5-7C70-E9FDC2DAD4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43679"/>
              </p:ext>
            </p:extLst>
          </p:nvPr>
        </p:nvGraphicFramePr>
        <p:xfrm>
          <a:off x="2013993" y="1339127"/>
          <a:ext cx="6551272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1272">
                  <a:extLst>
                    <a:ext uri="{9D8B030D-6E8A-4147-A177-3AD203B41FA5}">
                      <a16:colId xmlns:a16="http://schemas.microsoft.com/office/drawing/2014/main" val="2359356159"/>
                    </a:ext>
                  </a:extLst>
                </a:gridCol>
              </a:tblGrid>
              <a:tr h="258179">
                <a:tc>
                  <a:txBody>
                    <a:bodyPr/>
                    <a:lstStyle/>
                    <a:p>
                      <a:r>
                        <a:rPr lang="fr-F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 1 </a:t>
                      </a:r>
                      <a:r>
                        <a:rPr lang="fr-FR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CAYENNE – SAINT-GOERGES – OYAPOCK – MACAPA  26/12</a:t>
                      </a:r>
                      <a:endParaRPr lang="fr-GF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718097"/>
                  </a:ext>
                </a:extLst>
              </a:tr>
            </a:tbl>
          </a:graphicData>
        </a:graphic>
      </p:graphicFrame>
      <p:pic>
        <p:nvPicPr>
          <p:cNvPr id="11" name="Image 10" descr="Une image contenant plein air, route, nuage, véhicule&#10;&#10;Le contenu généré par l’IA peut être incorrect.">
            <a:extLst>
              <a:ext uri="{FF2B5EF4-FFF2-40B4-BE49-F238E27FC236}">
                <a16:creationId xmlns:a16="http://schemas.microsoft.com/office/drawing/2014/main" id="{E90D46CC-5354-468A-426B-1556BB6D2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127" y="4583354"/>
            <a:ext cx="3073138" cy="169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40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 descr="Une image contenant texte, capture d’écran, graphisme, enveloppe&#10;&#10;Le contenu généré par l’IA peut être incorrect.">
            <a:extLst>
              <a:ext uri="{FF2B5EF4-FFF2-40B4-BE49-F238E27FC236}">
                <a16:creationId xmlns:a16="http://schemas.microsoft.com/office/drawing/2014/main" id="{9A592F92-778B-AD9F-BAB8-BBBA4DBD19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6D03675-93F0-7D0C-FC5F-498ED0BADCC5}"/>
              </a:ext>
            </a:extLst>
          </p:cNvPr>
          <p:cNvSpPr txBox="1"/>
          <p:nvPr/>
        </p:nvSpPr>
        <p:spPr>
          <a:xfrm>
            <a:off x="1853938" y="1679218"/>
            <a:ext cx="664589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Petit déjeuner à l’hôtel </a:t>
            </a:r>
          </a:p>
          <a:p>
            <a:endParaRPr lang="fr-FR" sz="14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Journée libre 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Journée Shopping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Visite de la ville  </a:t>
            </a:r>
          </a:p>
          <a:p>
            <a:endParaRPr lang="fr-FR" sz="14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Déjeuner libre </a:t>
            </a:r>
          </a:p>
          <a:p>
            <a:r>
              <a:rPr lang="fr-FR" sz="1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Diner libre 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E5A7D62D-3407-BF8B-ED72-624775415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6880521"/>
              </p:ext>
            </p:extLst>
          </p:nvPr>
        </p:nvGraphicFramePr>
        <p:xfrm>
          <a:off x="1853938" y="1208464"/>
          <a:ext cx="6818722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8722">
                  <a:extLst>
                    <a:ext uri="{9D8B030D-6E8A-4147-A177-3AD203B41FA5}">
                      <a16:colId xmlns:a16="http://schemas.microsoft.com/office/drawing/2014/main" val="2634838550"/>
                    </a:ext>
                  </a:extLst>
                </a:gridCol>
              </a:tblGrid>
              <a:tr h="262117">
                <a:tc>
                  <a:txBody>
                    <a:bodyPr/>
                    <a:lstStyle/>
                    <a:p>
                      <a:r>
                        <a:rPr lang="fr-FR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 2 : MACAPA  27/12</a:t>
                      </a:r>
                      <a:endParaRPr lang="fr-GF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843217"/>
                  </a:ext>
                </a:extLst>
              </a:tr>
            </a:tbl>
          </a:graphicData>
        </a:graphic>
      </p:graphicFrame>
      <p:pic>
        <p:nvPicPr>
          <p:cNvPr id="11" name="Image 10" descr="Une image contenant plein air, texte, route, arbre&#10;&#10;Le contenu généré par l’IA peut être incorrect.">
            <a:extLst>
              <a:ext uri="{FF2B5EF4-FFF2-40B4-BE49-F238E27FC236}">
                <a16:creationId xmlns:a16="http://schemas.microsoft.com/office/drawing/2014/main" id="{192CB14E-D058-5A05-1D67-07CDAEAF4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956" y="1705100"/>
            <a:ext cx="2791703" cy="1555547"/>
          </a:xfrm>
          <a:prstGeom prst="rect">
            <a:avLst/>
          </a:prstGeom>
        </p:spPr>
      </p:pic>
      <p:pic>
        <p:nvPicPr>
          <p:cNvPr id="15" name="Image 14" descr="Une image contenant texte, ciel, plein air, Véhicule terrestre&#10;&#10;Le contenu généré par l’IA peut être incorrect.">
            <a:extLst>
              <a:ext uri="{FF2B5EF4-FFF2-40B4-BE49-F238E27FC236}">
                <a16:creationId xmlns:a16="http://schemas.microsoft.com/office/drawing/2014/main" id="{03017330-74FD-4A77-18B9-4DBBF6E154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957" y="3666988"/>
            <a:ext cx="2791703" cy="1858946"/>
          </a:xfrm>
          <a:prstGeom prst="rect">
            <a:avLst/>
          </a:prstGeom>
        </p:spPr>
      </p:pic>
      <p:pic>
        <p:nvPicPr>
          <p:cNvPr id="17" name="Image 16" descr="Une image contenant bâtiment, voiture, plein air, magasin&#10;&#10;Le contenu généré par l’IA peut être incorrect.">
            <a:extLst>
              <a:ext uri="{FF2B5EF4-FFF2-40B4-BE49-F238E27FC236}">
                <a16:creationId xmlns:a16="http://schemas.microsoft.com/office/drawing/2014/main" id="{2850514E-8158-C03E-D416-6096E30E04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189" y="3674327"/>
            <a:ext cx="3285110" cy="185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65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 descr="Une image contenant texte, capture d’écran, graphisme, enveloppe&#10;&#10;Le contenu généré par l’IA peut être incorrect.">
            <a:extLst>
              <a:ext uri="{FF2B5EF4-FFF2-40B4-BE49-F238E27FC236}">
                <a16:creationId xmlns:a16="http://schemas.microsoft.com/office/drawing/2014/main" id="{5B036212-2B22-665F-7CAB-3C4B2E29B4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07E6290-D53B-15A3-55F4-49388FE7BA82}"/>
              </a:ext>
            </a:extLst>
          </p:cNvPr>
          <p:cNvSpPr txBox="1"/>
          <p:nvPr/>
        </p:nvSpPr>
        <p:spPr>
          <a:xfrm>
            <a:off x="1894787" y="1758478"/>
            <a:ext cx="6664751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Petit déjeuner à l’hôtel </a:t>
            </a:r>
          </a:p>
          <a:p>
            <a:endParaRPr lang="fr-FR" sz="14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Journée libre 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Journée Shopping 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Visite de la ville </a:t>
            </a:r>
          </a:p>
          <a:p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Déjeuner et diner libre 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D9706E6E-D2E3-BCA8-6C0A-BB996E1985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132645"/>
              </p:ext>
            </p:extLst>
          </p:nvPr>
        </p:nvGraphicFramePr>
        <p:xfrm>
          <a:off x="1759669" y="1185950"/>
          <a:ext cx="7073245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73245">
                  <a:extLst>
                    <a:ext uri="{9D8B030D-6E8A-4147-A177-3AD203B41FA5}">
                      <a16:colId xmlns:a16="http://schemas.microsoft.com/office/drawing/2014/main" val="1872828217"/>
                    </a:ext>
                  </a:extLst>
                </a:gridCol>
              </a:tblGrid>
              <a:tr h="237497">
                <a:tc>
                  <a:txBody>
                    <a:bodyPr/>
                    <a:lstStyle/>
                    <a:p>
                      <a:r>
                        <a:rPr lang="fr-FR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 4 : MACAPA 28/12</a:t>
                      </a:r>
                      <a:endParaRPr lang="fr-GF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160946"/>
                  </a:ext>
                </a:extLst>
              </a:tr>
            </a:tbl>
          </a:graphicData>
        </a:graphic>
      </p:graphicFrame>
      <p:pic>
        <p:nvPicPr>
          <p:cNvPr id="11" name="Image 10" descr="Une image contenant aérien, Photographie aérienne, Vue plongeante, paysage&#10;&#10;Le contenu généré par l’IA peut être incorrect.">
            <a:extLst>
              <a:ext uri="{FF2B5EF4-FFF2-40B4-BE49-F238E27FC236}">
                <a16:creationId xmlns:a16="http://schemas.microsoft.com/office/drawing/2014/main" id="{794FEDD0-1B45-CDC9-1B78-F81C6A3BE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186" y="4356925"/>
            <a:ext cx="3208677" cy="2172965"/>
          </a:xfrm>
          <a:prstGeom prst="rect">
            <a:avLst/>
          </a:prstGeom>
        </p:spPr>
      </p:pic>
      <p:pic>
        <p:nvPicPr>
          <p:cNvPr id="13" name="Image 12" descr="Une image contenant plein air, plante, habits, arbre&#10;&#10;Le contenu généré par l’IA peut être incorrect.">
            <a:extLst>
              <a:ext uri="{FF2B5EF4-FFF2-40B4-BE49-F238E27FC236}">
                <a16:creationId xmlns:a16="http://schemas.microsoft.com/office/drawing/2014/main" id="{92C9D3F7-3500-9B75-0B6D-2A56F56DD4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514" y="4356925"/>
            <a:ext cx="3182783" cy="212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4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 descr="Une image contenant texte, capture d’écran, graphisme, enveloppe&#10;&#10;Le contenu généré par l’IA peut être incorrect.">
            <a:extLst>
              <a:ext uri="{FF2B5EF4-FFF2-40B4-BE49-F238E27FC236}">
                <a16:creationId xmlns:a16="http://schemas.microsoft.com/office/drawing/2014/main" id="{91B5B53B-86FD-540D-1008-AF5C82756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8696F23-F58E-084C-4195-EA72EAF31671}"/>
              </a:ext>
            </a:extLst>
          </p:cNvPr>
          <p:cNvSpPr txBox="1"/>
          <p:nvPr/>
        </p:nvSpPr>
        <p:spPr>
          <a:xfrm>
            <a:off x="1960773" y="1774776"/>
            <a:ext cx="591060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Petit déjeuner à l’hôtel </a:t>
            </a:r>
          </a:p>
          <a:p>
            <a:endParaRPr lang="fr-FR" sz="14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Journée libre 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Journée Shopping 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Visite de la ville </a:t>
            </a:r>
          </a:p>
          <a:p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Déjeuner et diner libre 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EE8EB614-5054-BF37-9EE4-A7FA198AFC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68578"/>
              </p:ext>
            </p:extLst>
          </p:nvPr>
        </p:nvGraphicFramePr>
        <p:xfrm>
          <a:off x="1841367" y="1250765"/>
          <a:ext cx="6916133" cy="2763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16133">
                  <a:extLst>
                    <a:ext uri="{9D8B030D-6E8A-4147-A177-3AD203B41FA5}">
                      <a16:colId xmlns:a16="http://schemas.microsoft.com/office/drawing/2014/main" val="3939084112"/>
                    </a:ext>
                  </a:extLst>
                </a:gridCol>
              </a:tblGrid>
              <a:tr h="276377">
                <a:tc>
                  <a:txBody>
                    <a:bodyPr/>
                    <a:lstStyle/>
                    <a:p>
                      <a:r>
                        <a:rPr lang="fr-FR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 5 : MACAPA 29/12</a:t>
                      </a:r>
                      <a:endParaRPr lang="fr-GF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837921"/>
                  </a:ext>
                </a:extLst>
              </a:tr>
            </a:tbl>
          </a:graphicData>
        </a:graphic>
      </p:graphicFrame>
      <p:pic>
        <p:nvPicPr>
          <p:cNvPr id="11" name="Image 10" descr="Une image contenant plein air, ciel, nuage, palmier&#10;&#10;Le contenu généré par l’IA peut être incorrect.">
            <a:extLst>
              <a:ext uri="{FF2B5EF4-FFF2-40B4-BE49-F238E27FC236}">
                <a16:creationId xmlns:a16="http://schemas.microsoft.com/office/drawing/2014/main" id="{D62C57E2-28D9-F747-5A19-4B3984EB5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067" y="1807666"/>
            <a:ext cx="2562433" cy="1709143"/>
          </a:xfrm>
          <a:prstGeom prst="rect">
            <a:avLst/>
          </a:prstGeom>
        </p:spPr>
      </p:pic>
      <p:pic>
        <p:nvPicPr>
          <p:cNvPr id="13" name="Image 12" descr="Une image contenant plein air, ciel, nuage, bâtiment&#10;&#10;Le contenu généré par l’IA peut être incorrect.">
            <a:extLst>
              <a:ext uri="{FF2B5EF4-FFF2-40B4-BE49-F238E27FC236}">
                <a16:creationId xmlns:a16="http://schemas.microsoft.com/office/drawing/2014/main" id="{76C6CE3B-44AB-3538-A216-54A75D31E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761" y="4176074"/>
            <a:ext cx="3386291" cy="1888509"/>
          </a:xfrm>
          <a:prstGeom prst="rect">
            <a:avLst/>
          </a:prstGeom>
        </p:spPr>
      </p:pic>
      <p:pic>
        <p:nvPicPr>
          <p:cNvPr id="15" name="Image 14" descr="Une image contenant plein air, nuage, ciel, eau&#10;&#10;Le contenu généré par l’IA peut être incorrect.">
            <a:extLst>
              <a:ext uri="{FF2B5EF4-FFF2-40B4-BE49-F238E27FC236}">
                <a16:creationId xmlns:a16="http://schemas.microsoft.com/office/drawing/2014/main" id="{385DD8AF-CB47-91F2-BB1B-7529D38AD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066" y="4185891"/>
            <a:ext cx="2562434" cy="204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20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 descr="Une image contenant texte, capture d’écran, graphisme, enveloppe&#10;&#10;Le contenu généré par l’IA peut être incorrect.">
            <a:extLst>
              <a:ext uri="{FF2B5EF4-FFF2-40B4-BE49-F238E27FC236}">
                <a16:creationId xmlns:a16="http://schemas.microsoft.com/office/drawing/2014/main" id="{A33E8990-C77D-7B4D-C3B5-581E8E2A3E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3B19F8D-A360-6659-DF84-7EF436569415}"/>
              </a:ext>
            </a:extLst>
          </p:cNvPr>
          <p:cNvSpPr txBox="1"/>
          <p:nvPr/>
        </p:nvSpPr>
        <p:spPr>
          <a:xfrm>
            <a:off x="1965488" y="1739866"/>
            <a:ext cx="590589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Petit déjeuner à l’hôtel </a:t>
            </a:r>
          </a:p>
          <a:p>
            <a:endParaRPr lang="fr-FR" sz="14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Journée libre 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Journée Shopping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Visite de la ville  </a:t>
            </a:r>
          </a:p>
          <a:p>
            <a:endParaRPr lang="fr-FR" sz="14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Déjeuner libre </a:t>
            </a:r>
          </a:p>
          <a:p>
            <a:r>
              <a:rPr lang="fr-FR" sz="1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Diner libre 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27A710F0-F388-19B2-503D-3A7147F2D8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681981"/>
              </p:ext>
            </p:extLst>
          </p:nvPr>
        </p:nvGraphicFramePr>
        <p:xfrm>
          <a:off x="1870434" y="1182965"/>
          <a:ext cx="6896494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96494">
                  <a:extLst>
                    <a:ext uri="{9D8B030D-6E8A-4147-A177-3AD203B41FA5}">
                      <a16:colId xmlns:a16="http://schemas.microsoft.com/office/drawing/2014/main" val="363683935"/>
                    </a:ext>
                  </a:extLst>
                </a:gridCol>
              </a:tblGrid>
              <a:tr h="259336">
                <a:tc>
                  <a:txBody>
                    <a:bodyPr/>
                    <a:lstStyle/>
                    <a:p>
                      <a:r>
                        <a:rPr lang="fr-FR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 6 : MACAPA 30/12</a:t>
                      </a:r>
                      <a:endParaRPr lang="fr-GF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946150"/>
                  </a:ext>
                </a:extLst>
              </a:tr>
            </a:tbl>
          </a:graphicData>
        </a:graphic>
      </p:graphicFrame>
      <p:pic>
        <p:nvPicPr>
          <p:cNvPr id="11" name="Image 10" descr="Une image contenant plein air, arbre, plante, eau&#10;&#10;Le contenu généré par l’IA peut être incorrect.">
            <a:extLst>
              <a:ext uri="{FF2B5EF4-FFF2-40B4-BE49-F238E27FC236}">
                <a16:creationId xmlns:a16="http://schemas.microsoft.com/office/drawing/2014/main" id="{2D225055-01F6-CD73-1552-E43431D23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488" y="5073612"/>
            <a:ext cx="4352433" cy="1581157"/>
          </a:xfrm>
          <a:prstGeom prst="rect">
            <a:avLst/>
          </a:prstGeom>
        </p:spPr>
      </p:pic>
      <p:pic>
        <p:nvPicPr>
          <p:cNvPr id="13" name="Image 12" descr="Une image contenant plein air, ciel, nuage, bâtiment&#10;&#10;Le contenu généré par l’IA peut être incorrect.">
            <a:extLst>
              <a:ext uri="{FF2B5EF4-FFF2-40B4-BE49-F238E27FC236}">
                <a16:creationId xmlns:a16="http://schemas.microsoft.com/office/drawing/2014/main" id="{20DA06BB-6A8D-83E6-6ABE-EB9DDF528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522" y="1564702"/>
            <a:ext cx="2379973" cy="1586649"/>
          </a:xfrm>
          <a:prstGeom prst="rect">
            <a:avLst/>
          </a:prstGeom>
        </p:spPr>
      </p:pic>
      <p:pic>
        <p:nvPicPr>
          <p:cNvPr id="15" name="Image 14" descr="Une image contenant eau, ciel, plein air, nuage&#10;&#10;Le contenu généré par l’IA peut être incorrect.">
            <a:extLst>
              <a:ext uri="{FF2B5EF4-FFF2-40B4-BE49-F238E27FC236}">
                <a16:creationId xmlns:a16="http://schemas.microsoft.com/office/drawing/2014/main" id="{2FF868B9-7E65-B70B-F2CE-CFD1E072A3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522" y="3278910"/>
            <a:ext cx="2392936" cy="179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6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 descr="Une image contenant texte, capture d’écran, graphisme, enveloppe&#10;&#10;Le contenu généré par l’IA peut être incorrect.">
            <a:extLst>
              <a:ext uri="{FF2B5EF4-FFF2-40B4-BE49-F238E27FC236}">
                <a16:creationId xmlns:a16="http://schemas.microsoft.com/office/drawing/2014/main" id="{3C07C2D4-0DBE-FE8F-6CA9-6D81C0037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2CDE805C-1E3F-3FDA-96FD-6927533C10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031858"/>
              </p:ext>
            </p:extLst>
          </p:nvPr>
        </p:nvGraphicFramePr>
        <p:xfrm>
          <a:off x="1948205" y="1340440"/>
          <a:ext cx="6790441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90441">
                  <a:extLst>
                    <a:ext uri="{9D8B030D-6E8A-4147-A177-3AD203B41FA5}">
                      <a16:colId xmlns:a16="http://schemas.microsoft.com/office/drawing/2014/main" val="1615447581"/>
                    </a:ext>
                  </a:extLst>
                </a:gridCol>
              </a:tblGrid>
              <a:tr h="252690">
                <a:tc>
                  <a:txBody>
                    <a:bodyPr/>
                    <a:lstStyle/>
                    <a:p>
                      <a:r>
                        <a:rPr lang="fr-FR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 7 : MACAPA 31/12 </a:t>
                      </a:r>
                      <a:endParaRPr lang="fr-GF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7837883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84AB3B14-A9B0-E234-4B95-122CBED2D2AE}"/>
              </a:ext>
            </a:extLst>
          </p:cNvPr>
          <p:cNvSpPr txBox="1"/>
          <p:nvPr/>
        </p:nvSpPr>
        <p:spPr>
          <a:xfrm>
            <a:off x="2100605" y="1928056"/>
            <a:ext cx="648564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Petit déjeuner à l’hôtel </a:t>
            </a:r>
          </a:p>
          <a:p>
            <a:endParaRPr lang="fr-FR" sz="14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Journée libre 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Journée Shopping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Visite de la ville  </a:t>
            </a:r>
          </a:p>
          <a:p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Soirée du réveillon de la Saint-Sylvestre libre </a:t>
            </a:r>
          </a:p>
          <a:p>
            <a:endParaRPr lang="fr-FR" sz="14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Déjeuner libre </a:t>
            </a:r>
          </a:p>
          <a:p>
            <a:r>
              <a:rPr lang="fr-FR" sz="1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Diner libre </a:t>
            </a:r>
          </a:p>
        </p:txBody>
      </p:sp>
      <p:pic>
        <p:nvPicPr>
          <p:cNvPr id="11" name="Image 10" descr="Une image contenant personne, feu d’artifice, plein air, homme&#10;&#10;Le contenu généré par l’IA peut être incorrect.">
            <a:extLst>
              <a:ext uri="{FF2B5EF4-FFF2-40B4-BE49-F238E27FC236}">
                <a16:creationId xmlns:a16="http://schemas.microsoft.com/office/drawing/2014/main" id="{8588F426-1FF8-9518-5588-1E897EC64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606" y="4611705"/>
            <a:ext cx="2671773" cy="1781183"/>
          </a:xfrm>
          <a:prstGeom prst="rect">
            <a:avLst/>
          </a:prstGeom>
        </p:spPr>
      </p:pic>
      <p:pic>
        <p:nvPicPr>
          <p:cNvPr id="13" name="Image 12" descr="Une image contenant feu d’artifice, festival, événement, plein air&#10;&#10;Le contenu généré par l’IA peut être incorrect.">
            <a:extLst>
              <a:ext uri="{FF2B5EF4-FFF2-40B4-BE49-F238E27FC236}">
                <a16:creationId xmlns:a16="http://schemas.microsoft.com/office/drawing/2014/main" id="{583FAA3A-B904-4A7E-F127-9E5073192B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425" y="4611705"/>
            <a:ext cx="3228386" cy="1811710"/>
          </a:xfrm>
          <a:prstGeom prst="rect">
            <a:avLst/>
          </a:prstGeom>
        </p:spPr>
      </p:pic>
      <p:pic>
        <p:nvPicPr>
          <p:cNvPr id="15" name="Image 14" descr="Une image contenant festival, événement, Premier de l’An, Saint-Sylvestre&#10;&#10;Le contenu généré par l’IA peut être incorrect.">
            <a:extLst>
              <a:ext uri="{FF2B5EF4-FFF2-40B4-BE49-F238E27FC236}">
                <a16:creationId xmlns:a16="http://schemas.microsoft.com/office/drawing/2014/main" id="{96E8A133-4AA1-E45C-2F1B-88093473D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205" y="1706620"/>
            <a:ext cx="2683727" cy="179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84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 descr="Une image contenant texte, capture d’écran, graphisme, enveloppe&#10;&#10;Le contenu généré par l’IA peut être incorrect.">
            <a:extLst>
              <a:ext uri="{FF2B5EF4-FFF2-40B4-BE49-F238E27FC236}">
                <a16:creationId xmlns:a16="http://schemas.microsoft.com/office/drawing/2014/main" id="{C0A5D941-290F-74AC-896F-7D64066513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3CC8199-4065-1D98-5713-5601481CC681}"/>
              </a:ext>
            </a:extLst>
          </p:cNvPr>
          <p:cNvSpPr txBox="1"/>
          <p:nvPr/>
        </p:nvSpPr>
        <p:spPr>
          <a:xfrm>
            <a:off x="1863365" y="1693824"/>
            <a:ext cx="63253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Petit déjeuner à l’hôtel </a:t>
            </a:r>
          </a:p>
          <a:p>
            <a:endParaRPr lang="fr-FR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Journée libre </a:t>
            </a: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Journée Shopping</a:t>
            </a: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Visite de la ville  </a:t>
            </a:r>
          </a:p>
          <a:p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2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Déjeuner libre </a:t>
            </a:r>
          </a:p>
          <a:p>
            <a:r>
              <a:rPr lang="fr-FR" sz="12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Diner libre </a:t>
            </a:r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189D6E41-7165-DE4C-588C-ABA1DD2DB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613182"/>
              </p:ext>
            </p:extLst>
          </p:nvPr>
        </p:nvGraphicFramePr>
        <p:xfrm>
          <a:off x="1863365" y="1259472"/>
          <a:ext cx="6875282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75282">
                  <a:extLst>
                    <a:ext uri="{9D8B030D-6E8A-4147-A177-3AD203B41FA5}">
                      <a16:colId xmlns:a16="http://schemas.microsoft.com/office/drawing/2014/main" val="2538442757"/>
                    </a:ext>
                  </a:extLst>
                </a:gridCol>
              </a:tblGrid>
              <a:tr h="239390">
                <a:tc>
                  <a:txBody>
                    <a:bodyPr/>
                    <a:lstStyle/>
                    <a:p>
                      <a:r>
                        <a:rPr lang="fr-FR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 8 : MACAPA 01/01</a:t>
                      </a:r>
                      <a:endParaRPr lang="fr-GF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635518"/>
                  </a:ext>
                </a:extLst>
              </a:tr>
            </a:tbl>
          </a:graphicData>
        </a:graphic>
      </p:graphicFrame>
      <p:pic>
        <p:nvPicPr>
          <p:cNvPr id="13" name="Image 12" descr="Une image contenant plein air, ciel, texte, peinture&#10;&#10;Le contenu généré par l’IA peut être incorrect.">
            <a:extLst>
              <a:ext uri="{FF2B5EF4-FFF2-40B4-BE49-F238E27FC236}">
                <a16:creationId xmlns:a16="http://schemas.microsoft.com/office/drawing/2014/main" id="{C1948FC4-BB39-9E62-B43A-C5BA95D5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395" y="1851580"/>
            <a:ext cx="3181252" cy="2120835"/>
          </a:xfrm>
          <a:prstGeom prst="rect">
            <a:avLst/>
          </a:prstGeom>
        </p:spPr>
      </p:pic>
      <p:pic>
        <p:nvPicPr>
          <p:cNvPr id="15" name="Image 14" descr="Une image contenant herbe, nuage, ciel, plein air&#10;&#10;Le contenu généré par l’IA peut être incorrect.">
            <a:extLst>
              <a:ext uri="{FF2B5EF4-FFF2-40B4-BE49-F238E27FC236}">
                <a16:creationId xmlns:a16="http://schemas.microsoft.com/office/drawing/2014/main" id="{0D6FDE01-A672-B1FD-2843-007E5B2326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4331592"/>
            <a:ext cx="3855562" cy="21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8806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3963</TotalTime>
  <Words>310</Words>
  <Application>Microsoft Office PowerPoint</Application>
  <PresentationFormat>Affichage à l'écran (4:3)</PresentationFormat>
  <Paragraphs>109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Aptos</vt:lpstr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Joey BARTHELEMY</dc:creator>
  <cp:lastModifiedBy>Antony BARTHELEMY</cp:lastModifiedBy>
  <cp:revision>27</cp:revision>
  <dcterms:created xsi:type="dcterms:W3CDTF">2021-10-18T18:59:20Z</dcterms:created>
  <dcterms:modified xsi:type="dcterms:W3CDTF">2025-06-14T15:22:46Z</dcterms:modified>
</cp:coreProperties>
</file>